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9F8"/>
    <a:srgbClr val="A56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15" autoAdjust="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266F-3C97-4F26-B3BD-6AC0E07E30E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E0F1A-0BDD-4705-A90F-3527D4A61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0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0F1A-0BDD-4705-A90F-3527D4A618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3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0F1A-0BDD-4705-A90F-3527D4A618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2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0F1A-0BDD-4705-A90F-3527D4A618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2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0F1A-0BDD-4705-A90F-3527D4A618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7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0F1A-0BDD-4705-A90F-3527D4A618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2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6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8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0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6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8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8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7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7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1BEE-8C29-4433-B88D-4A495CFD100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0781-1DFD-4D91-A7D3-7D6656B80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7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4.png"/><Relationship Id="rId21" Type="http://schemas.openxmlformats.org/officeDocument/2006/relationships/image" Target="../media/image5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1.png"/><Relationship Id="rId16" Type="http://schemas.openxmlformats.org/officeDocument/2006/relationships/image" Target="../media/image37.jpe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22584"/>
          <a:stretch/>
        </p:blipFill>
        <p:spPr>
          <a:xfrm>
            <a:off x="7462659" y="2080297"/>
            <a:ext cx="3073138" cy="44730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9905" y="836975"/>
            <a:ext cx="3062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Привет, 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Беймакс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робот, который поможет вам сегодня пройти игру. Для начала ознакомимся с инструкцией.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9681328" y="6183984"/>
            <a:ext cx="2253006" cy="372357"/>
          </a:xfrm>
          <a:prstGeom prst="roundRect">
            <a:avLst/>
          </a:prstGeom>
          <a:solidFill>
            <a:srgbClr val="A568D2">
              <a:alpha val="28627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72540" y="6183984"/>
            <a:ext cx="1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65408" y="2142253"/>
            <a:ext cx="322716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Интерактивная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 игра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2934" y="2767664"/>
            <a:ext cx="6697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  <a:t>«Умей сказать – НЕТ вредным привычкам!»</a:t>
            </a:r>
            <a:endParaRPr lang="ru-RU" b="1" dirty="0">
              <a:ln w="22225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 flipH="1">
            <a:off x="4529265" y="538649"/>
            <a:ext cx="4874974" cy="2073981"/>
          </a:xfrm>
          <a:prstGeom prst="cloud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20" y="164633"/>
            <a:ext cx="1294103" cy="13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152" y="1508289"/>
            <a:ext cx="91965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друзья! Вам предстоит пройти 5 уровней. Условие: участие принимают все.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уровень вы будете получать по одной       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 активны и проходите уровни внимательно.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Удачи! Встречаемся на 1 уровне!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6087" y="87069"/>
            <a:ext cx="733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Инструкция</a:t>
            </a:r>
            <a:endParaRPr lang="ru-RU" sz="24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4177" y="118853"/>
            <a:ext cx="9417875" cy="42352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7030A0"/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92" y="1702676"/>
            <a:ext cx="2904408" cy="5155324"/>
          </a:xfrm>
          <a:prstGeom prst="rect">
            <a:avLst/>
          </a:prstGeom>
        </p:spPr>
      </p:pic>
      <p:sp>
        <p:nvSpPr>
          <p:cNvPr id="9" name="5-конечная звезда 8"/>
          <p:cNvSpPr/>
          <p:nvPr/>
        </p:nvSpPr>
        <p:spPr>
          <a:xfrm>
            <a:off x="8645501" y="2801511"/>
            <a:ext cx="775382" cy="627489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25517" y="1156138"/>
            <a:ext cx="9018691" cy="4246179"/>
          </a:xfrm>
          <a:prstGeom prst="wedgeRoundRectCallout">
            <a:avLst>
              <a:gd name="adj1" fmla="val 54801"/>
              <a:gd name="adj2" fmla="val 14975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096000" y="4185745"/>
            <a:ext cx="677509" cy="49135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8890495" y="6186098"/>
            <a:ext cx="2253006" cy="372357"/>
          </a:xfrm>
          <a:prstGeom prst="roundRect">
            <a:avLst/>
          </a:prstGeom>
          <a:solidFill>
            <a:srgbClr val="A568D2">
              <a:alpha val="28627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 1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4260" y="30892"/>
            <a:ext cx="129246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67"/>
            <a:ext cx="12192000" cy="689856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84" y="1949630"/>
            <a:ext cx="1602801" cy="102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10" y="4882943"/>
            <a:ext cx="1364136" cy="11984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4537054"/>
            <a:ext cx="1631981" cy="1034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7" y="5482188"/>
            <a:ext cx="1344010" cy="13352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r="22472"/>
          <a:stretch/>
        </p:blipFill>
        <p:spPr>
          <a:xfrm>
            <a:off x="7207402" y="2213606"/>
            <a:ext cx="3315724" cy="4815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57" y="5780880"/>
            <a:ext cx="1477506" cy="9113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78" y="5337277"/>
            <a:ext cx="955555" cy="1274073"/>
          </a:xfrm>
          <a:prstGeom prst="rect">
            <a:avLst/>
          </a:prstGeom>
        </p:spPr>
      </p:pic>
      <p:sp>
        <p:nvSpPr>
          <p:cNvPr id="21" name="Овальная выноска 20"/>
          <p:cNvSpPr/>
          <p:nvPr/>
        </p:nvSpPr>
        <p:spPr>
          <a:xfrm flipH="1">
            <a:off x="5028933" y="1071204"/>
            <a:ext cx="3797729" cy="1664903"/>
          </a:xfrm>
          <a:prstGeom prst="wedgeEllipseCallou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154660" y="1241935"/>
            <a:ext cx="3639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все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«вредные привычки», которые изображены на экране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45915" y="46890"/>
            <a:ext cx="9417875" cy="42352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7030A0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1478" y="17396"/>
            <a:ext cx="733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Уровень 1 «Вредные привычки»</a:t>
            </a:r>
            <a:endParaRPr lang="ru-RU" sz="24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10" y="3927236"/>
            <a:ext cx="1309344" cy="9820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5" y="5123626"/>
            <a:ext cx="798309" cy="17343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6" y="4088229"/>
            <a:ext cx="1228908" cy="9948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07" y="2990924"/>
            <a:ext cx="1301666" cy="17064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2"/>
          <a:stretch/>
        </p:blipFill>
        <p:spPr>
          <a:xfrm>
            <a:off x="185925" y="2803208"/>
            <a:ext cx="1594261" cy="12057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1" y="936725"/>
            <a:ext cx="1542315" cy="17293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34" y="559410"/>
            <a:ext cx="2704715" cy="15022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8"/>
          <a:stretch/>
        </p:blipFill>
        <p:spPr>
          <a:xfrm>
            <a:off x="3501148" y="2050540"/>
            <a:ext cx="1110067" cy="1907364"/>
          </a:xfrm>
          <a:prstGeom prst="rect">
            <a:avLst/>
          </a:prstGeom>
        </p:spPr>
      </p:pic>
      <p:sp>
        <p:nvSpPr>
          <p:cNvPr id="33" name="Скругленный прямоугольник 32">
            <a:hlinkClick r:id="rId19" action="ppaction://hlinksldjump"/>
          </p:cNvPr>
          <p:cNvSpPr/>
          <p:nvPr/>
        </p:nvSpPr>
        <p:spPr>
          <a:xfrm>
            <a:off x="9857738" y="6236540"/>
            <a:ext cx="2253006" cy="372357"/>
          </a:xfrm>
          <a:prstGeom prst="roundRect">
            <a:avLst/>
          </a:prstGeom>
          <a:solidFill>
            <a:srgbClr val="A568D2">
              <a:alpha val="28627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 2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18280" y="46890"/>
            <a:ext cx="129246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245915" y="46890"/>
            <a:ext cx="9417875" cy="42352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7030A0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1478" y="17396"/>
            <a:ext cx="733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Уровень 2 «Умей сказать – НЕТ!»</a:t>
            </a:r>
            <a:endParaRPr lang="ru-RU" sz="24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/>
          <a:stretch/>
        </p:blipFill>
        <p:spPr>
          <a:xfrm>
            <a:off x="901172" y="645010"/>
            <a:ext cx="2260611" cy="20880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7171" y="2823002"/>
            <a:ext cx="347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Девочке Тане при переезде пришлось сменить школу на новую. Вспоминая своих подруг, Таня чувствовала себя очень одиноко. По дороге в школу она встретила неформальных лидеров класса – Свету и Вику, которые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приглашать «новенькую»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домой, делая неоднозначные намеки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«расслабиться». Как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поступить Тане?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329" y="4465931"/>
            <a:ext cx="315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давай с нами, - настаивала Света с приторно сладкой улыбкой, - ну, эту школу... что мы там не видели...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795" y="5031301"/>
            <a:ext cx="3154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позвала Вика, - у меня дома есть крутая «шоколадная добавка» для кофе. Мне ее Петя дал, такого ты нигде не попробуешь! Только представь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латте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шоколадом...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М-м-м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Вкусно...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996" y="5963585"/>
            <a:ext cx="317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 Таня высвободилась из крепкого захвата Светы, - но давайте как-нибудь потом. Например, завтра сходим в кино или на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0473" y="4577586"/>
            <a:ext cx="401069" cy="3557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4738" y="5228883"/>
            <a:ext cx="401069" cy="3557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0473" y="6159981"/>
            <a:ext cx="401069" cy="3557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73379" y="636367"/>
            <a:ext cx="3516199" cy="37562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03711" y="2777284"/>
            <a:ext cx="3516199" cy="5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"/>
          <a:stretch/>
        </p:blipFill>
        <p:spPr>
          <a:xfrm>
            <a:off x="4429292" y="574155"/>
            <a:ext cx="2332899" cy="21421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66204" y="2750590"/>
            <a:ext cx="3384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Катю пригласили на домашнюю вечеринку старшекурсника Игоря. Вечеринка проходила весело. Танцы, разговоры, но очень скоро Игорь решил, что веселья недостаточно и предложил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открыть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бутыль с непонятным содержимым, чтобы продолжить вечеринку.  Что же делать в данной ситуации?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98492" y="4299497"/>
            <a:ext cx="334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 догнал её у двери Игорь, - останься... Будет весело.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25128" y="4838916"/>
            <a:ext cx="321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Пожалуй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пора, - повторила Катя, - комендантский час, знаешь ли! И вам пора завязывать с вечеринкой и расходиться по домам.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06039" y="5675245"/>
            <a:ext cx="294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  Игорь протянул руку к Кате, - налью стаканчик и будет всё в ажуре, -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потрясывая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бутылкой с непонятным содержимым.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04970" y="4380647"/>
            <a:ext cx="401069" cy="3557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904970" y="4983738"/>
            <a:ext cx="401069" cy="3557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905494" y="5776066"/>
            <a:ext cx="401069" cy="3557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883547" y="640899"/>
            <a:ext cx="3459935" cy="35363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4" y="516481"/>
            <a:ext cx="2098441" cy="240721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86442" y="2951262"/>
            <a:ext cx="292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-Женек давай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наклеим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спину бумажку на этого «отличника». Вся группа посмеется над ним.  Не знаете, как отказать? Есть правила, выберем верные?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3853215" y="2783393"/>
            <a:ext cx="3472033" cy="12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456110" y="636368"/>
            <a:ext cx="2920970" cy="338177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4" y="3429000"/>
            <a:ext cx="1931831" cy="3429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786279" y="4033084"/>
            <a:ext cx="2931877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Попросите объяснить, почему вас просят сделать то, чего вы делать не хотите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оскорбляйте и не будьте агрессивными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86279" y="4637183"/>
            <a:ext cx="3025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Смотрите на человека, с которым говорите. Наблюдайте, есть ли в его поведении какие – либо признаки неуверенности к себе.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29145" y="4177225"/>
            <a:ext cx="350190" cy="2969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7779335" y="5203751"/>
            <a:ext cx="323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хотите в чем – либо отказать человеку, чётко и однозначно скажите ему «НЕТ». Объясните причину отказа, но не извиняйтесь слишком долго.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33398" y="5867208"/>
            <a:ext cx="373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Отвечайте без паузы – так быстро, как только это вообще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возможно. Настаивайте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том, чтобы с вами говорили честно и откровенно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09651" y="6472143"/>
            <a:ext cx="2353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вышеперечисленные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29145" y="6472523"/>
            <a:ext cx="350190" cy="2969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417000" y="5372975"/>
            <a:ext cx="350190" cy="2969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417046" y="5962990"/>
            <a:ext cx="350190" cy="2969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417000" y="4775100"/>
            <a:ext cx="350190" cy="2969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7456110" y="2809957"/>
            <a:ext cx="292097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ьная выноска 67"/>
          <p:cNvSpPr/>
          <p:nvPr/>
        </p:nvSpPr>
        <p:spPr>
          <a:xfrm flipH="1">
            <a:off x="10482764" y="1706660"/>
            <a:ext cx="1688480" cy="1696564"/>
          </a:xfrm>
          <a:prstGeom prst="wedgeEllipseCallou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10584751" y="1907155"/>
            <a:ext cx="1515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пройти этот уровень вам нужно ответить правильно на три ситуации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39" y="5681079"/>
            <a:ext cx="1009019" cy="90139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44" y="4526690"/>
            <a:ext cx="1009019" cy="90139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74" y="5977430"/>
            <a:ext cx="1009019" cy="90139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843" y="78692"/>
            <a:ext cx="1294103" cy="13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00776" y="710306"/>
            <a:ext cx="27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10 способов сказать «НЕТ!»</a:t>
            </a:r>
            <a:endParaRPr lang="ru-RU" sz="32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382" y="736018"/>
            <a:ext cx="64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Спасибо. Я в этом не нуждаюсь.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381" y="1264304"/>
            <a:ext cx="64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и без этого превосходно себя чувствую.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381" y="1843676"/>
            <a:ext cx="64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Нет, спасибо, это опасно.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7381" y="2977392"/>
            <a:ext cx="772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 ума сошел(а)? Я даже не собираюсь это пробовать.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381" y="2360379"/>
            <a:ext cx="64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быть здоровым.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381" y="3520555"/>
            <a:ext cx="64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Нет, это все не для меня.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7381" y="4091244"/>
            <a:ext cx="64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хочу неприятностей.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912" y="4677966"/>
            <a:ext cx="64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не собираюсь травить организм.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7381" y="5308163"/>
            <a:ext cx="64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это ни к чему.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7381" y="5881193"/>
            <a:ext cx="1005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ПРОДОЛЖАЕШЬ давить на меня, если я уже сказал(а) «НЕТ!»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242" y="713160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242" y="1289785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7242" y="1843676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7242" y="2410534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7242" y="2977392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7242" y="3544250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7242" y="4111108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7242" y="4677966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190" y="5845745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7190" y="5257559"/>
            <a:ext cx="607931" cy="532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0" y="521231"/>
            <a:ext cx="838614" cy="7491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8" y="1034698"/>
            <a:ext cx="838614" cy="749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5" y="1597998"/>
            <a:ext cx="838614" cy="7491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8" y="2150556"/>
            <a:ext cx="838614" cy="7491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4" y="2754495"/>
            <a:ext cx="838614" cy="74916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0" y="3375472"/>
            <a:ext cx="838614" cy="74916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8" y="3928804"/>
            <a:ext cx="838614" cy="7491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3" y="4491615"/>
            <a:ext cx="838614" cy="7491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3" y="5054176"/>
            <a:ext cx="838614" cy="74916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0" y="5650863"/>
            <a:ext cx="838614" cy="74916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999" y="1802463"/>
            <a:ext cx="2839001" cy="5039226"/>
          </a:xfrm>
          <a:prstGeom prst="rect">
            <a:avLst/>
          </a:prstGeom>
        </p:spPr>
      </p:pic>
      <p:sp>
        <p:nvSpPr>
          <p:cNvPr id="37" name="Овальная выноска 36"/>
          <p:cNvSpPr/>
          <p:nvPr/>
        </p:nvSpPr>
        <p:spPr>
          <a:xfrm flipH="1">
            <a:off x="7406300" y="517307"/>
            <a:ext cx="3496161" cy="1961253"/>
          </a:xfrm>
          <a:prstGeom prst="wedgeEllipse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>
            <a:hlinkClick r:id="rId5" action="ppaction://hlinksldjump"/>
          </p:cNvPr>
          <p:cNvSpPr/>
          <p:nvPr/>
        </p:nvSpPr>
        <p:spPr>
          <a:xfrm>
            <a:off x="9775958" y="6388137"/>
            <a:ext cx="2253006" cy="372357"/>
          </a:xfrm>
          <a:prstGeom prst="roundRect">
            <a:avLst/>
          </a:prstGeom>
          <a:solidFill>
            <a:srgbClr val="A568D2">
              <a:alpha val="28627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 3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8709" y="18475"/>
            <a:ext cx="129246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6C9F8"/>
          </a:solidFill>
          <a:ln>
            <a:solidFill>
              <a:srgbClr val="7030A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245915" y="46890"/>
            <a:ext cx="9417875" cy="42352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7030A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7825" y="36519"/>
            <a:ext cx="733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Уровень 3 «Сто к одному»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9623" y="525951"/>
            <a:ext cx="8430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делать, чтобы прожить здоровым и счастливым много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916" y="2892502"/>
            <a:ext cx="2234084" cy="3965498"/>
          </a:xfrm>
          <a:prstGeom prst="rect">
            <a:avLst/>
          </a:prstGeom>
        </p:spPr>
      </p:pic>
      <p:sp>
        <p:nvSpPr>
          <p:cNvPr id="15" name="Овальная выноска 14"/>
          <p:cNvSpPr/>
          <p:nvPr/>
        </p:nvSpPr>
        <p:spPr>
          <a:xfrm flipH="1">
            <a:off x="9563767" y="1003004"/>
            <a:ext cx="2570290" cy="1911135"/>
          </a:xfrm>
          <a:prstGeom prst="wedgeEllipse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652669" y="1018230"/>
            <a:ext cx="2445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ответы на данный вопрос среди опрошенных ваших сверстников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08178" y="1636404"/>
            <a:ext cx="7060294" cy="462455"/>
          </a:xfrm>
          <a:prstGeom prst="rect">
            <a:avLst/>
          </a:prstGeom>
          <a:solidFill>
            <a:srgbClr val="F6C9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26183" y="1590680"/>
            <a:ext cx="357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аниматься спортом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08178" y="2395153"/>
            <a:ext cx="7060294" cy="462455"/>
          </a:xfrm>
          <a:prstGeom prst="rect">
            <a:avLst/>
          </a:prstGeom>
          <a:solidFill>
            <a:srgbClr val="F6C9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84616" y="2324509"/>
            <a:ext cx="357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питаться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08178" y="3226245"/>
            <a:ext cx="7060294" cy="462455"/>
          </a:xfrm>
          <a:prstGeom prst="rect">
            <a:avLst/>
          </a:prstGeom>
          <a:solidFill>
            <a:srgbClr val="F6C9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08178" y="3956333"/>
            <a:ext cx="7060294" cy="462455"/>
          </a:xfrm>
          <a:prstGeom prst="rect">
            <a:avLst/>
          </a:prstGeom>
          <a:solidFill>
            <a:srgbClr val="F6C9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08178" y="4736941"/>
            <a:ext cx="7060294" cy="462455"/>
          </a:xfrm>
          <a:prstGeom prst="rect">
            <a:avLst/>
          </a:prstGeom>
          <a:solidFill>
            <a:srgbClr val="F6C9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08178" y="5459146"/>
            <a:ext cx="7060294" cy="462455"/>
          </a:xfrm>
          <a:prstGeom prst="rect">
            <a:avLst/>
          </a:prstGeom>
          <a:solidFill>
            <a:srgbClr val="F6C9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481749" y="3186082"/>
            <a:ext cx="45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иметь вредных привычек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4616" y="3885367"/>
            <a:ext cx="357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режим дня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57265" y="4686101"/>
            <a:ext cx="436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личную гигиену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90315" y="5415079"/>
            <a:ext cx="436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увлечение или хобби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>
            <a:hlinkClick r:id="rId5" action="ppaction://hlinksldjump"/>
          </p:cNvPr>
          <p:cNvSpPr/>
          <p:nvPr/>
        </p:nvSpPr>
        <p:spPr>
          <a:xfrm>
            <a:off x="9149987" y="6308286"/>
            <a:ext cx="2253006" cy="372357"/>
          </a:xfrm>
          <a:prstGeom prst="roundRect">
            <a:avLst/>
          </a:prstGeom>
          <a:solidFill>
            <a:srgbClr val="A568D2">
              <a:alpha val="28627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 4</a:t>
            </a:r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3810" y="0"/>
            <a:ext cx="1086097" cy="11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" y="0"/>
            <a:ext cx="12192000" cy="689451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245915" y="46890"/>
            <a:ext cx="9417875" cy="42352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7030A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7825" y="36519"/>
            <a:ext cx="733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Уровень 4 «Формула всего»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90" y="2384981"/>
            <a:ext cx="2520010" cy="4473019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7994383" y="894506"/>
            <a:ext cx="3600585" cy="2281496"/>
          </a:xfrm>
          <a:prstGeom prst="wedgeEllipse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55617" y="1233871"/>
            <a:ext cx="3032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экране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знаком сложения между ними.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понять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 двух картинок и дать ассоциативный результат их сложения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Подсказка: это позитивное времяпровождение (хобби, увлечения)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2" y="593623"/>
            <a:ext cx="1729997" cy="115333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Плюс 8"/>
          <p:cNvSpPr/>
          <p:nvPr/>
        </p:nvSpPr>
        <p:spPr>
          <a:xfrm>
            <a:off x="1943746" y="790253"/>
            <a:ext cx="688157" cy="641023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7"/>
          <a:stretch/>
        </p:blipFill>
        <p:spPr>
          <a:xfrm>
            <a:off x="2622719" y="599927"/>
            <a:ext cx="1721883" cy="114072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4" name="Равно 13"/>
          <p:cNvSpPr/>
          <p:nvPr/>
        </p:nvSpPr>
        <p:spPr>
          <a:xfrm>
            <a:off x="4486145" y="894506"/>
            <a:ext cx="697583" cy="339365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83" y="572037"/>
            <a:ext cx="1190192" cy="9521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20" y="1889703"/>
            <a:ext cx="1190192" cy="9521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7" y="1879163"/>
            <a:ext cx="1725105" cy="1129728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</p:pic>
      <p:sp>
        <p:nvSpPr>
          <p:cNvPr id="21" name="Плюс 20"/>
          <p:cNvSpPr/>
          <p:nvPr/>
        </p:nvSpPr>
        <p:spPr>
          <a:xfrm>
            <a:off x="1915410" y="2010696"/>
            <a:ext cx="688157" cy="641023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 22"/>
          <p:cNvSpPr/>
          <p:nvPr/>
        </p:nvSpPr>
        <p:spPr>
          <a:xfrm>
            <a:off x="4539407" y="2161524"/>
            <a:ext cx="697583" cy="339365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49" y="1890519"/>
            <a:ext cx="1707691" cy="113561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251"/>
          <a:stretch/>
        </p:blipFill>
        <p:spPr>
          <a:xfrm>
            <a:off x="153101" y="3149997"/>
            <a:ext cx="1736791" cy="124022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6" name="Плюс 25"/>
          <p:cNvSpPr/>
          <p:nvPr/>
        </p:nvSpPr>
        <p:spPr>
          <a:xfrm>
            <a:off x="1915409" y="3310891"/>
            <a:ext cx="688157" cy="641023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22" y="3176002"/>
            <a:ext cx="1768352" cy="12142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8" name="Равно 27"/>
          <p:cNvSpPr/>
          <p:nvPr/>
        </p:nvSpPr>
        <p:spPr>
          <a:xfrm>
            <a:off x="4517853" y="3491280"/>
            <a:ext cx="697583" cy="339365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53" y="3146303"/>
            <a:ext cx="1190192" cy="9521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" y="4573365"/>
            <a:ext cx="1944660" cy="97233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2" name="Плюс 31"/>
          <p:cNvSpPr/>
          <p:nvPr/>
        </p:nvSpPr>
        <p:spPr>
          <a:xfrm>
            <a:off x="2118048" y="4646565"/>
            <a:ext cx="688157" cy="641023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77" y="4540086"/>
            <a:ext cx="1530163" cy="106335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4" name="Равно 33"/>
          <p:cNvSpPr/>
          <p:nvPr/>
        </p:nvSpPr>
        <p:spPr>
          <a:xfrm>
            <a:off x="4551381" y="4659309"/>
            <a:ext cx="697583" cy="339365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 b="9983"/>
          <a:stretch/>
        </p:blipFill>
        <p:spPr>
          <a:xfrm>
            <a:off x="2825359" y="5753308"/>
            <a:ext cx="1538397" cy="103947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7" y="5756352"/>
            <a:ext cx="1961050" cy="81284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7" name="Плюс 36"/>
          <p:cNvSpPr/>
          <p:nvPr/>
        </p:nvSpPr>
        <p:spPr>
          <a:xfrm>
            <a:off x="2102049" y="5770542"/>
            <a:ext cx="688157" cy="641023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 37"/>
          <p:cNvSpPr/>
          <p:nvPr/>
        </p:nvSpPr>
        <p:spPr>
          <a:xfrm>
            <a:off x="4543089" y="5918855"/>
            <a:ext cx="697583" cy="339365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53" y="4352914"/>
            <a:ext cx="1190192" cy="95215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38" y="5576683"/>
            <a:ext cx="1190192" cy="952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28" y="1843207"/>
            <a:ext cx="1567715" cy="104514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20" y="599547"/>
            <a:ext cx="1590677" cy="106045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83" y="4390218"/>
            <a:ext cx="1593263" cy="105819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33" y="5639827"/>
            <a:ext cx="1661703" cy="93470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34" y="3113472"/>
            <a:ext cx="1593309" cy="106220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8890495" y="6186098"/>
            <a:ext cx="2253006" cy="372357"/>
          </a:xfrm>
          <a:prstGeom prst="roundRect">
            <a:avLst/>
          </a:prstGeom>
          <a:solidFill>
            <a:srgbClr val="A568D2">
              <a:alpha val="28627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 </a:t>
            </a:r>
            <a:r>
              <a:rPr lang="ru-RU" smtClean="0"/>
              <a:t>5</a:t>
            </a:r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31995" y="10657"/>
            <a:ext cx="1173400" cy="12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0634" y="36519"/>
            <a:ext cx="796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Уровень 5 «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Аффирмация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– позитивное утверждение»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45915" y="46890"/>
            <a:ext cx="9417875" cy="42352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7030A0"/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79" y="2296035"/>
            <a:ext cx="2570121" cy="4561965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7420302" y="662152"/>
            <a:ext cx="4183117" cy="2217683"/>
          </a:xfrm>
          <a:prstGeom prst="wedgeEllipse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25252" y="863052"/>
            <a:ext cx="3773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Друзья! Вы добрались до 5 финального уровня. Чтобы завершить игру, нужно разгадать анаграмму позитивного утверждения и произнести его вслух. 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ПОДСКАЗКА: часть утверждения вы найдете в кабинете (классе)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031" y="3364593"/>
            <a:ext cx="2238316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СОГЮЕЛТЬК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4635" y="3364347"/>
            <a:ext cx="1943061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ЫАВБИРЮ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7985" y="3364595"/>
            <a:ext cx="2401175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АЕОПВЬНРЛИ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449" y="3364593"/>
            <a:ext cx="1953090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ИЕНЕШЕР!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2968" y="2626793"/>
            <a:ext cx="472240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137" y="2626796"/>
            <a:ext cx="4057250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3789" y="2626794"/>
            <a:ext cx="472240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031" y="4349106"/>
            <a:ext cx="9637986" cy="10772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УВЕРЕН В СЕБЕ И С ЛЕГКОСТЬЮ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 ПРАВИЛЬНОЕ РЕШЕНИЕ!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3761" y="0"/>
            <a:ext cx="1026706" cy="10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2764220" y="1140371"/>
            <a:ext cx="2028497" cy="1860331"/>
          </a:xfrm>
          <a:prstGeom prst="star5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464564" y="1140368"/>
            <a:ext cx="2028497" cy="1860331"/>
          </a:xfrm>
          <a:prstGeom prst="star5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997668" y="1140370"/>
            <a:ext cx="2028497" cy="1860331"/>
          </a:xfrm>
          <a:prstGeom prst="star5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231116" y="1140369"/>
            <a:ext cx="2028497" cy="1860331"/>
          </a:xfrm>
          <a:prstGeom prst="star5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67862" y="1140368"/>
            <a:ext cx="2028497" cy="1860331"/>
          </a:xfrm>
          <a:prstGeom prst="star5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59117" y="3354768"/>
            <a:ext cx="9532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СПАСИБО ЗА ИГРУ!!!</a:t>
            </a:r>
            <a:endParaRPr lang="ru-RU" sz="6600" b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77"/>
          <a:stretch/>
        </p:blipFill>
        <p:spPr>
          <a:xfrm>
            <a:off x="0" y="3354771"/>
            <a:ext cx="3943726" cy="35032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829" y="0"/>
            <a:ext cx="129246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746</Words>
  <Application>Microsoft Office PowerPoint</Application>
  <PresentationFormat>Широкоэкранный</PresentationFormat>
  <Paragraphs>75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Bahnschrift SemiBold Condensed</vt:lpstr>
      <vt:lpstr>Bookman Old Style</vt:lpstr>
      <vt:lpstr>Calibri</vt:lpstr>
      <vt:lpstr>Calibri Light</vt:lpstr>
      <vt:lpstr>Franklin Gothic Heavy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60</cp:revision>
  <dcterms:created xsi:type="dcterms:W3CDTF">2022-10-18T08:46:23Z</dcterms:created>
  <dcterms:modified xsi:type="dcterms:W3CDTF">2022-10-25T11:00:10Z</dcterms:modified>
</cp:coreProperties>
</file>